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58" r:id="rId13"/>
    <p:sldId id="261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7D5-2594-4B67-BD78-8B67C7C25751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4C2-C4D7-4E28-B077-93F5520563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7D5-2594-4B67-BD78-8B67C7C25751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4C2-C4D7-4E28-B077-93F5520563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7D5-2594-4B67-BD78-8B67C7C25751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4C2-C4D7-4E28-B077-93F5520563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7D5-2594-4B67-BD78-8B67C7C25751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4C2-C4D7-4E28-B077-93F5520563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7D5-2594-4B67-BD78-8B67C7C25751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4C2-C4D7-4E28-B077-93F5520563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7D5-2594-4B67-BD78-8B67C7C25751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4C2-C4D7-4E28-B077-93F5520563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7D5-2594-4B67-BD78-8B67C7C25751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4C2-C4D7-4E28-B077-93F5520563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7D5-2594-4B67-BD78-8B67C7C25751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4C2-C4D7-4E28-B077-93F5520563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7D5-2594-4B67-BD78-8B67C7C25751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4C2-C4D7-4E28-B077-93F5520563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7D5-2594-4B67-BD78-8B67C7C25751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94C2-C4D7-4E28-B077-93F55205633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E7D5-2594-4B67-BD78-8B67C7C25751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AA94C2-C4D7-4E28-B077-93F55205633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E5E7D5-2594-4B67-BD78-8B67C7C25751}" type="datetimeFigureOut">
              <a:rPr lang="pl-PL" smtClean="0"/>
              <a:pPr/>
              <a:t>29.01.2021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AA94C2-C4D7-4E28-B077-93F55205633F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252536" y="1988840"/>
            <a:ext cx="8077200" cy="1673352"/>
          </a:xfrm>
        </p:spPr>
        <p:txBody>
          <a:bodyPr>
            <a:normAutofit/>
          </a:bodyPr>
          <a:lstStyle/>
          <a:p>
            <a:r>
              <a:rPr lang="pl-PL" sz="8800" dirty="0"/>
              <a:t>PRL I FANTASY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4653136"/>
            <a:ext cx="8077200" cy="1499616"/>
          </a:xfrm>
        </p:spPr>
        <p:txBody>
          <a:bodyPr>
            <a:normAutofit/>
          </a:bodyPr>
          <a:lstStyle/>
          <a:p>
            <a:r>
              <a:rPr lang="pl-PL" sz="2800" dirty="0"/>
              <a:t>Jako dwa światy które nie mieszczą się w głowie…</a:t>
            </a:r>
          </a:p>
          <a:p>
            <a:endParaRPr lang="pl-PL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Fabuła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err="1"/>
              <a:t>Baśniobór</a:t>
            </a:r>
            <a:r>
              <a:rPr lang="pl-PL" dirty="0"/>
              <a:t> to opowieść o dwójce dzieci, które po wyjedzie rodziców trafiają na „obowiązkowe wakacje”. Dzieci szybko aklimatyzują się w świecie który zaczyna ich otaczać. Skrzaty, wróżki, stara wiedźma gryząca sznur, to tylko niektóre z atrakcji na które natrafiają nasi bohaterowie. Rodzeństwo napotyka różne przygody, zwykle kończące się happy </a:t>
            </a:r>
            <a:r>
              <a:rPr lang="pl-PL" dirty="0" err="1"/>
              <a:t>end’em</a:t>
            </a:r>
            <a:r>
              <a:rPr lang="pl-PL" dirty="0"/>
              <a:t>, zwykle…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Nasze przemyślenia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/>
              <a:t>Może dla niektórych zabrzmi to jak puste powiedzonko, ale ta książka naprawdę może stać się wstępem do wspaniałej przygody która będzie w stanie odciągnąć nas od komputera na długie godziny. Może to te dziwne drzwi w piwnicy, może ta mała gadająca istotka w butelce która skrzy się ochoczo na półce w </a:t>
            </a:r>
            <a:r>
              <a:rPr lang="pl-PL"/>
              <a:t>pokoju dziadka, </a:t>
            </a:r>
            <a:r>
              <a:rPr lang="pl-PL" dirty="0"/>
              <a:t>albo to mleko po którym zaczynasz widzieć dziwaczne istoty. Brzmi zachęcająco?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/>
              <a:t>Biblioteka Szkolna Liceum Ogólnokształcącego w Jodłowej zaprasza do wypożyczania książek zakupionych w ramach Narodowego Programu Rozwoju Czytelnictwa. Każdy znajdzie coś dla siebie </a:t>
            </a:r>
            <a:r>
              <a:rPr lang="pl-PL" dirty="0">
                <a:sym typeface="Wingdings" pitchFamily="2" charset="2"/>
              </a:rPr>
              <a:t>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Dziękujemy za uwagę 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9624" y="3861048"/>
            <a:ext cx="3384376" cy="27809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/>
              <a:t>Projekt wykonali: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Oliwia Tenerowicz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Maciej Dudek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Małgorzata Jeleń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Karolina Orlop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Joanna Bochenek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Magdalena Wojnarska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Weronika Kieca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dirty="0"/>
              <a:t>W ramach Narodowego Programu Rozwoju Czytelnictwa  nasza szkoła otrzymała dofinansowanie z którego zakupiła książki na użytek naszej szkolnej biblioteki. Chcielibyśmy przedstawić parę propozycji które nas zainteresowały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11015"/>
            <a:ext cx="8229600" cy="1143000"/>
          </a:xfrm>
        </p:spPr>
        <p:txBody>
          <a:bodyPr/>
          <a:lstStyle/>
          <a:p>
            <a:r>
              <a:rPr lang="pl-PL" b="1" dirty="0"/>
              <a:t>„Denim </a:t>
            </a:r>
            <a:r>
              <a:rPr lang="pl-PL" b="1" dirty="0" err="1"/>
              <a:t>blue</a:t>
            </a:r>
            <a:r>
              <a:rPr lang="pl-PL" b="1" dirty="0"/>
              <a:t>”</a:t>
            </a:r>
          </a:p>
        </p:txBody>
      </p:sp>
      <p:pic>
        <p:nvPicPr>
          <p:cNvPr id="2050" name="Picture 2" descr="Denim blue - Ryrych Katarzyna | Książka w Sklepie EMPIK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3506805" cy="4909528"/>
          </a:xfrm>
          <a:prstGeom prst="rect">
            <a:avLst/>
          </a:prstGeom>
          <a:noFill/>
        </p:spPr>
      </p:pic>
      <p:pic>
        <p:nvPicPr>
          <p:cNvPr id="2052" name="Picture 4" descr="Have Scientists Found a Greener Way to Make Blue Jeans? | Innovation |  Smithsonian Magaz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484784"/>
            <a:ext cx="3923928" cy="4800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Fabuła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Książka w bardzo kreatywny i przystępny sposób opowiada o nastoletnim chłopaku Zygmuncie , który mieszka w Nowej Hucie koło Krakowa. Przyszło mu żyć w dziwnych dla nas czasach. Lata panowania PRL w Polsce dają się mocno we znaki, a największym marzeniem bohatera  jest kupno „markowych </a:t>
            </a:r>
            <a:r>
              <a:rPr lang="pl-PL" dirty="0" err="1"/>
              <a:t>jeans’ów</a:t>
            </a:r>
            <a:r>
              <a:rPr lang="pl-PL" dirty="0"/>
              <a:t>” które są czymś więc niż tylko spodniami.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Nasze przemyślenia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332037"/>
            <a:ext cx="829126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Po książkę "Denim blue„ warto sięgnąć aby zobrazować sobie jak wyglądało życie w czasach PRL-u. Porusza ona problemy nastolatków z tamtych czasów, ich sposób spędzania wolnego czasu i relacje z rówieśnikami. Jeżeli kogokolwiek interesują filmy nawiązujące  tematyką do czasów PRL, to ta książka może być dla niego dobrą alternatywą</a:t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„Biały Teatr panny </a:t>
            </a:r>
            <a:r>
              <a:rPr lang="pl-PL" b="1" dirty="0" err="1"/>
              <a:t>Nehemias</a:t>
            </a:r>
            <a:r>
              <a:rPr lang="pl-PL" b="1" dirty="0"/>
              <a:t>”</a:t>
            </a:r>
            <a:endParaRPr lang="pl-PL" dirty="0"/>
          </a:p>
        </p:txBody>
      </p:sp>
      <p:pic>
        <p:nvPicPr>
          <p:cNvPr id="20482" name="Picture 2" descr="Biały teatr Panny Nehemias - Orlińska Zuzanna | Książka w Sklepie EMPIK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3168352" cy="4752528"/>
          </a:xfrm>
          <a:prstGeom prst="rect">
            <a:avLst/>
          </a:prstGeom>
          <a:noFill/>
        </p:spPr>
      </p:pic>
      <p:pic>
        <p:nvPicPr>
          <p:cNvPr id="5122" name="Picture 2" descr="Biały papier toaletowy a szary: podstawowe różn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420888"/>
            <a:ext cx="5209440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pl-PL" b="1" dirty="0"/>
              <a:t>Fabuła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81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/>
              <a:t>To powieść młodzieżowa osadzona w latach osiemdziesiątych, choć pisana współcześnie. Główną bohaterką jest trzynastoletnia Kaśka, która lubi siebie widzieć oczyma wyobraźni jako damę wiktoriańskiej Anglii, gdzieś na wrzosowiskach, z daleka od szarej i ponurej rzeczywistości PRL-u. Wraz z przyjaciółką Elką, zostają przydzielone do pomocy dwóm starszym paniom, które mieszkają w dziwnym, staroświeckim i zapuszczonym mieszkaniu. Kaśkę fascynuje to miejsce, tym bardziej, że chce rozwikłać pewną tajemnicę.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Nasze przemyślenia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/>
              <a:t>„Rzeczywistość szara jak papier toaletowy…”, ale wydarzenia w niej opisane wartkie i wciągające jak strumień w rzece. Mogło by się wydawać że książka tego typu nie jest w stanie zainteresować młodych ludzi, lecz jak na naszym przykładzie widać nawet lektura traktująca o trudnych tematach może być ciekawa i inspirująca.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Baśniobór</a:t>
            </a:r>
            <a:r>
              <a:rPr lang="pl-PL" b="1" dirty="0"/>
              <a:t> </a:t>
            </a:r>
          </a:p>
        </p:txBody>
      </p:sp>
      <p:pic>
        <p:nvPicPr>
          <p:cNvPr id="23554" name="Picture 2" descr="a.allegroimg.com/s512/03acda/010b212043dba8066d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3162300" cy="4762500"/>
          </a:xfrm>
          <a:prstGeom prst="rect">
            <a:avLst/>
          </a:prstGeom>
          <a:noFill/>
        </p:spPr>
      </p:pic>
      <p:pic>
        <p:nvPicPr>
          <p:cNvPr id="23556" name="Picture 4" descr="Baśniobór (rezerwat) | Baśniobór Wiki | Fand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636912"/>
            <a:ext cx="5379717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409</TotalTime>
  <Words>485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Przepływ</vt:lpstr>
      <vt:lpstr>PRL I FANTASY</vt:lpstr>
      <vt:lpstr>Wstęp</vt:lpstr>
      <vt:lpstr>„Denim blue”</vt:lpstr>
      <vt:lpstr>Fabuła</vt:lpstr>
      <vt:lpstr>Nasze przemyślenia</vt:lpstr>
      <vt:lpstr>„Biały Teatr panny Nehemias”</vt:lpstr>
      <vt:lpstr>Fabuła</vt:lpstr>
      <vt:lpstr>Nasze przemyślenia</vt:lpstr>
      <vt:lpstr>Baśniobór </vt:lpstr>
      <vt:lpstr>Fabuła</vt:lpstr>
      <vt:lpstr>Nasze przemyślenia</vt:lpstr>
      <vt:lpstr>Podsumowanie</vt:lpstr>
      <vt:lpstr>Dziękujemy za uwagę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Misiek</dc:creator>
  <cp:lastModifiedBy>Misiek</cp:lastModifiedBy>
  <cp:revision>45</cp:revision>
  <dcterms:created xsi:type="dcterms:W3CDTF">2020-12-15T14:37:51Z</dcterms:created>
  <dcterms:modified xsi:type="dcterms:W3CDTF">2021-01-29T08:19:38Z</dcterms:modified>
</cp:coreProperties>
</file>